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71" r:id="rId3"/>
    <p:sldId id="272" r:id="rId4"/>
    <p:sldId id="274" r:id="rId5"/>
    <p:sldId id="275" r:id="rId6"/>
    <p:sldId id="273" r:id="rId7"/>
    <p:sldId id="265"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7">
          <p15:clr>
            <a:srgbClr val="A4A3A4"/>
          </p15:clr>
        </p15:guide>
        <p15:guide id="2" pos="405">
          <p15:clr>
            <a:srgbClr val="A4A3A4"/>
          </p15:clr>
        </p15:guide>
        <p15:guide id="3" pos="6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3"/>
  </p:normalViewPr>
  <p:slideViewPr>
    <p:cSldViewPr snapToGrid="0" snapToObjects="1">
      <p:cViewPr varScale="1">
        <p:scale>
          <a:sx n="63" d="100"/>
          <a:sy n="63" d="100"/>
        </p:scale>
        <p:origin x="684" y="32"/>
      </p:cViewPr>
      <p:guideLst>
        <p:guide orient="horz" pos="997"/>
        <p:guide pos="405"/>
        <p:guide pos="649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28800" y="5636712"/>
            <a:ext cx="8534400" cy="12212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DE" dirty="0"/>
          </a:p>
        </p:txBody>
      </p:sp>
    </p:spTree>
    <p:extLst>
      <p:ext uri="{BB962C8B-B14F-4D97-AF65-F5344CB8AC3E}">
        <p14:creationId xmlns:p14="http://schemas.microsoft.com/office/powerpoint/2010/main" val="659633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B110E16-2B01-F743-AC7A-3F788A4190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CF61AFA9-C6D3-4246-8338-2218D9910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2501B15B-6966-E346-B262-CED08B6E3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 xmlns:a16="http://schemas.microsoft.com/office/drawing/2014/main" id="{127FE6FA-AF4E-F346-9374-CC56C4770911}"/>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6" name="Fußzeilenplatzhalter 5">
            <a:extLst>
              <a:ext uri="{FF2B5EF4-FFF2-40B4-BE49-F238E27FC236}">
                <a16:creationId xmlns="" xmlns:a16="http://schemas.microsoft.com/office/drawing/2014/main" id="{57D5C8CA-A03A-7145-A98B-74C2C776E396}"/>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7" name="Foliennummernplatzhalter 6">
            <a:extLst>
              <a:ext uri="{FF2B5EF4-FFF2-40B4-BE49-F238E27FC236}">
                <a16:creationId xmlns="" xmlns:a16="http://schemas.microsoft.com/office/drawing/2014/main" id="{4A336DE0-003F-F446-B66E-6451E36A6C6E}"/>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429491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9AB383A-A179-934A-9C76-A4DD546234F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dirty="0"/>
              <a:t>Mastertitelformat bearbeiten</a:t>
            </a:r>
          </a:p>
        </p:txBody>
      </p:sp>
      <p:sp>
        <p:nvSpPr>
          <p:cNvPr id="3" name="Untertitel 2">
            <a:extLst>
              <a:ext uri="{FF2B5EF4-FFF2-40B4-BE49-F238E27FC236}">
                <a16:creationId xmlns="" xmlns:a16="http://schemas.microsoft.com/office/drawing/2014/main" id="{682D091C-E102-6949-AFAF-55B8A5D7B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BAFA522D-DED2-6842-9DDB-F97F03CA2726}"/>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5" name="Fußzeilenplatzhalter 4">
            <a:extLst>
              <a:ext uri="{FF2B5EF4-FFF2-40B4-BE49-F238E27FC236}">
                <a16:creationId xmlns="" xmlns:a16="http://schemas.microsoft.com/office/drawing/2014/main" id="{37DBBF34-8507-654E-9401-FEC2E2C07137}"/>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6" name="Foliennummernplatzhalter 5">
            <a:extLst>
              <a:ext uri="{FF2B5EF4-FFF2-40B4-BE49-F238E27FC236}">
                <a16:creationId xmlns="" xmlns:a16="http://schemas.microsoft.com/office/drawing/2014/main" id="{27AA603B-E8AB-184D-A19C-EB48B582AF7F}"/>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138902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A5F15C5-8E69-9043-BC9B-4C18ADCD1326}"/>
              </a:ext>
            </a:extLst>
          </p:cNvPr>
          <p:cNvSpPr>
            <a:spLocks noGrp="1"/>
          </p:cNvSpPr>
          <p:nvPr>
            <p:ph type="title"/>
          </p:nvPr>
        </p:nvSpPr>
        <p:spPr>
          <a:xfrm>
            <a:off x="668868" y="0"/>
            <a:ext cx="10515600" cy="1325563"/>
          </a:xfrm>
          <a:prstGeom prst="rect">
            <a:avLst/>
          </a:prstGeom>
        </p:spPr>
        <p:txBody>
          <a:bodyPr/>
          <a:lstStyle/>
          <a:p>
            <a:r>
              <a:rPr lang="de-DE" dirty="0"/>
              <a:t>Mastertitelformat </a:t>
            </a:r>
            <a:r>
              <a:rPr lang="de-DE" dirty="0" smtClean="0"/>
              <a:t>bearbeiten</a:t>
            </a:r>
            <a:endParaRPr lang="de-DE" dirty="0"/>
          </a:p>
        </p:txBody>
      </p:sp>
      <p:sp>
        <p:nvSpPr>
          <p:cNvPr id="3" name="Inhaltsplatzhalter 2">
            <a:extLst>
              <a:ext uri="{FF2B5EF4-FFF2-40B4-BE49-F238E27FC236}">
                <a16:creationId xmlns="" xmlns:a16="http://schemas.microsoft.com/office/drawing/2014/main" id="{0E07A5BD-C3C9-A046-9D4B-A48375FAB302}"/>
              </a:ext>
            </a:extLst>
          </p:cNvPr>
          <p:cNvSpPr>
            <a:spLocks noGrp="1"/>
          </p:cNvSpPr>
          <p:nvPr>
            <p:ph idx="1"/>
          </p:nvPr>
        </p:nvSpPr>
        <p:spPr/>
        <p:txBody>
          <a:bodyPr/>
          <a:lstStyle/>
          <a:p>
            <a:r>
              <a:rPr lang="de-DE" dirty="0"/>
              <a:t>Mastertextformat bearbeiten
Zweite Ebene
Dritte Ebene
Vierte Ebene
Fünfte Ebene</a:t>
            </a:r>
          </a:p>
        </p:txBody>
      </p:sp>
      <p:sp>
        <p:nvSpPr>
          <p:cNvPr id="4" name="Datumsplatzhalter 3">
            <a:extLst>
              <a:ext uri="{FF2B5EF4-FFF2-40B4-BE49-F238E27FC236}">
                <a16:creationId xmlns="" xmlns:a16="http://schemas.microsoft.com/office/drawing/2014/main" id="{4A746052-6ABF-114C-970C-AC5D3816F618}"/>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5" name="Fußzeilenplatzhalter 4">
            <a:extLst>
              <a:ext uri="{FF2B5EF4-FFF2-40B4-BE49-F238E27FC236}">
                <a16:creationId xmlns="" xmlns:a16="http://schemas.microsoft.com/office/drawing/2014/main" id="{C61A9E26-3784-4448-A131-C8784CEAEB90}"/>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6" name="Foliennummernplatzhalter 5">
            <a:extLst>
              <a:ext uri="{FF2B5EF4-FFF2-40B4-BE49-F238E27FC236}">
                <a16:creationId xmlns="" xmlns:a16="http://schemas.microsoft.com/office/drawing/2014/main" id="{039CDB08-240E-D74F-A302-F5ABE5ABAE4F}"/>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
        <p:nvSpPr>
          <p:cNvPr id="8" name="Inhaltsplatzhalter 7"/>
          <p:cNvSpPr>
            <a:spLocks noGrp="1"/>
          </p:cNvSpPr>
          <p:nvPr>
            <p:ph sz="quarter" idx="13" hasCustomPrompt="1"/>
          </p:nvPr>
        </p:nvSpPr>
        <p:spPr>
          <a:xfrm>
            <a:off x="668868" y="733425"/>
            <a:ext cx="8262938" cy="592138"/>
          </a:xfrm>
        </p:spPr>
        <p:txBody>
          <a:bodyPr/>
          <a:lstStyle>
            <a:lvl1pPr marL="0" indent="0">
              <a:buNone/>
              <a:defRPr>
                <a:solidFill>
                  <a:srgbClr val="FFFFFF"/>
                </a:solidFill>
              </a:defRPr>
            </a:lvl1pPr>
          </a:lstStyle>
          <a:p>
            <a:pPr lvl="0"/>
            <a:r>
              <a:rPr lang="de-DE" dirty="0" err="1" smtClean="0"/>
              <a:t>Presenter</a:t>
            </a:r>
            <a:r>
              <a:rPr lang="de-DE" dirty="0" smtClean="0"/>
              <a:t>, Institution</a:t>
            </a:r>
            <a:endParaRPr lang="de-DE" dirty="0"/>
          </a:p>
        </p:txBody>
      </p:sp>
      <p:sp>
        <p:nvSpPr>
          <p:cNvPr id="13" name="Inhaltsplatzhalter 11"/>
          <p:cNvSpPr>
            <a:spLocks noGrp="1"/>
          </p:cNvSpPr>
          <p:nvPr>
            <p:ph sz="quarter" idx="14" hasCustomPrompt="1"/>
          </p:nvPr>
        </p:nvSpPr>
        <p:spPr>
          <a:xfrm>
            <a:off x="631825" y="2024063"/>
            <a:ext cx="10721975" cy="969226"/>
          </a:xfrm>
        </p:spPr>
        <p:txBody>
          <a:bodyPr/>
          <a:lstStyle>
            <a:lvl1pPr marL="0" indent="0">
              <a:buFont typeface="Arial"/>
              <a:buNone/>
              <a:defRPr b="1" i="1">
                <a:latin typeface="Cantarell Regular"/>
                <a:cs typeface="Cantarell Regular"/>
              </a:defRPr>
            </a:lvl1pPr>
          </a:lstStyle>
          <a:p>
            <a:pPr lvl="0"/>
            <a:r>
              <a:rPr lang="de-DE" dirty="0" smtClean="0"/>
              <a:t>Titel</a:t>
            </a:r>
          </a:p>
        </p:txBody>
      </p:sp>
    </p:spTree>
    <p:extLst>
      <p:ext uri="{BB962C8B-B14F-4D97-AF65-F5344CB8AC3E}">
        <p14:creationId xmlns:p14="http://schemas.microsoft.com/office/powerpoint/2010/main" val="42843286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AC0595E-A8FB-2444-BB8A-943ABDC806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AB79ECF4-7761-534A-82FD-762FCA093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Mastertextformat bearbeiten
Zweite Ebene
Dritte Ebene
Vierte Ebene
Fünfte Ebene</a:t>
            </a:r>
          </a:p>
        </p:txBody>
      </p:sp>
      <p:sp>
        <p:nvSpPr>
          <p:cNvPr id="4" name="Datumsplatzhalter 3">
            <a:extLst>
              <a:ext uri="{FF2B5EF4-FFF2-40B4-BE49-F238E27FC236}">
                <a16:creationId xmlns="" xmlns:a16="http://schemas.microsoft.com/office/drawing/2014/main" id="{A802C53F-1BA3-6D4E-8EB5-F9DBB77854F3}"/>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5" name="Fußzeilenplatzhalter 4">
            <a:extLst>
              <a:ext uri="{FF2B5EF4-FFF2-40B4-BE49-F238E27FC236}">
                <a16:creationId xmlns="" xmlns:a16="http://schemas.microsoft.com/office/drawing/2014/main" id="{09D4B4F7-1D29-1D4B-9502-97601E24E32C}"/>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6" name="Foliennummernplatzhalter 5">
            <a:extLst>
              <a:ext uri="{FF2B5EF4-FFF2-40B4-BE49-F238E27FC236}">
                <a16:creationId xmlns="" xmlns:a16="http://schemas.microsoft.com/office/drawing/2014/main" id="{3A64629B-D80C-0C4A-A7B7-F10F15771528}"/>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10779689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E61913-E687-684A-BE1A-CCD3B651C4D2}"/>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 xmlns:a16="http://schemas.microsoft.com/office/drawing/2014/main" id="{6DA3E248-5EC9-0D44-96CF-E504C26B322C}"/>
              </a:ext>
            </a:extLst>
          </p:cNvPr>
          <p:cNvSpPr>
            <a:spLocks noGrp="1"/>
          </p:cNvSpPr>
          <p:nvPr>
            <p:ph sz="half" idx="1"/>
          </p:nvPr>
        </p:nvSpPr>
        <p:spPr>
          <a:xfrm>
            <a:off x="838200" y="1825625"/>
            <a:ext cx="5181600" cy="4351338"/>
          </a:xfrm>
        </p:spPr>
        <p:txBody>
          <a:bodyPr/>
          <a:lstStyle/>
          <a:p>
            <a:r>
              <a:rPr lang="de-DE"/>
              <a:t>Mastertextformat bearbeiten
Zweite Ebene
Dritte Ebene
Vierte Ebene
Fünfte Ebene</a:t>
            </a:r>
          </a:p>
        </p:txBody>
      </p:sp>
      <p:sp>
        <p:nvSpPr>
          <p:cNvPr id="4" name="Inhaltsplatzhalter 3">
            <a:extLst>
              <a:ext uri="{FF2B5EF4-FFF2-40B4-BE49-F238E27FC236}">
                <a16:creationId xmlns="" xmlns:a16="http://schemas.microsoft.com/office/drawing/2014/main" id="{CCDA0C25-C2A3-FA42-A640-1467B8D18E52}"/>
              </a:ext>
            </a:extLst>
          </p:cNvPr>
          <p:cNvSpPr>
            <a:spLocks noGrp="1"/>
          </p:cNvSpPr>
          <p:nvPr>
            <p:ph sz="half" idx="2"/>
          </p:nvPr>
        </p:nvSpPr>
        <p:spPr>
          <a:xfrm>
            <a:off x="6172200" y="1825625"/>
            <a:ext cx="5181600" cy="4351338"/>
          </a:xfrm>
        </p:spPr>
        <p:txBody>
          <a:bodyPr/>
          <a:lstStyle/>
          <a:p>
            <a:r>
              <a:rPr lang="de-DE"/>
              <a:t>Mastertextformat bearbeiten
Zweite Ebene
Dritte Ebene
Vierte Ebene
Fünfte Ebene</a:t>
            </a:r>
          </a:p>
        </p:txBody>
      </p:sp>
      <p:sp>
        <p:nvSpPr>
          <p:cNvPr id="5" name="Datumsplatzhalter 4">
            <a:extLst>
              <a:ext uri="{FF2B5EF4-FFF2-40B4-BE49-F238E27FC236}">
                <a16:creationId xmlns="" xmlns:a16="http://schemas.microsoft.com/office/drawing/2014/main" id="{381F8B33-DBCD-6140-8633-2A6CD42C1A06}"/>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6" name="Fußzeilenplatzhalter 5">
            <a:extLst>
              <a:ext uri="{FF2B5EF4-FFF2-40B4-BE49-F238E27FC236}">
                <a16:creationId xmlns="" xmlns:a16="http://schemas.microsoft.com/office/drawing/2014/main" id="{2E71B539-77F3-8040-A647-44A68FAE68AF}"/>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7" name="Foliennummernplatzhalter 6">
            <a:extLst>
              <a:ext uri="{FF2B5EF4-FFF2-40B4-BE49-F238E27FC236}">
                <a16:creationId xmlns="" xmlns:a16="http://schemas.microsoft.com/office/drawing/2014/main" id="{07A387B0-FA48-354B-8262-0FB35E7D6529}"/>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10328948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F55626-4CA1-AA45-B706-FFCC86AA435B}"/>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 xmlns:a16="http://schemas.microsoft.com/office/drawing/2014/main" id="{F0324AA8-BD4E-FF40-A6B5-7B08A6877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4" name="Inhaltsplatzhalter 3">
            <a:extLst>
              <a:ext uri="{FF2B5EF4-FFF2-40B4-BE49-F238E27FC236}">
                <a16:creationId xmlns="" xmlns:a16="http://schemas.microsoft.com/office/drawing/2014/main" id="{6B25F70B-C93B-1B49-977B-0AD4C034BD6E}"/>
              </a:ext>
            </a:extLst>
          </p:cNvPr>
          <p:cNvSpPr>
            <a:spLocks noGrp="1"/>
          </p:cNvSpPr>
          <p:nvPr>
            <p:ph sz="half" idx="2"/>
          </p:nvPr>
        </p:nvSpPr>
        <p:spPr>
          <a:xfrm>
            <a:off x="839788" y="2505075"/>
            <a:ext cx="5157787" cy="3684588"/>
          </a:xfrm>
        </p:spPr>
        <p:txBody>
          <a:bodyPr/>
          <a:lstStyle/>
          <a:p>
            <a:r>
              <a:rPr lang="de-DE"/>
              <a:t>Mastertextformat bearbeiten
Zweite Ebene
Dritte Ebene
Vierte Ebene
Fünfte Ebene</a:t>
            </a:r>
          </a:p>
        </p:txBody>
      </p:sp>
      <p:sp>
        <p:nvSpPr>
          <p:cNvPr id="5" name="Textplatzhalter 4">
            <a:extLst>
              <a:ext uri="{FF2B5EF4-FFF2-40B4-BE49-F238E27FC236}">
                <a16:creationId xmlns="" xmlns:a16="http://schemas.microsoft.com/office/drawing/2014/main" id="{E78C115B-C557-B846-BF32-FB4652E8F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e-DE"/>
              <a:t>Mastertextformat bearbeiten
Zweite Ebene
Dritte Ebene
Vierte Ebene
Fünfte Ebene</a:t>
            </a:r>
          </a:p>
        </p:txBody>
      </p:sp>
      <p:sp>
        <p:nvSpPr>
          <p:cNvPr id="6" name="Inhaltsplatzhalter 5">
            <a:extLst>
              <a:ext uri="{FF2B5EF4-FFF2-40B4-BE49-F238E27FC236}">
                <a16:creationId xmlns="" xmlns:a16="http://schemas.microsoft.com/office/drawing/2014/main" id="{910670CA-FFD4-D944-B352-26BBE3095A12}"/>
              </a:ext>
            </a:extLst>
          </p:cNvPr>
          <p:cNvSpPr>
            <a:spLocks noGrp="1"/>
          </p:cNvSpPr>
          <p:nvPr>
            <p:ph sz="quarter" idx="4"/>
          </p:nvPr>
        </p:nvSpPr>
        <p:spPr>
          <a:xfrm>
            <a:off x="6172200" y="2505075"/>
            <a:ext cx="5183188" cy="3684588"/>
          </a:xfrm>
        </p:spPr>
        <p:txBody>
          <a:bodyPr/>
          <a:lstStyle/>
          <a:p>
            <a:r>
              <a:rPr lang="de-DE"/>
              <a:t>Mastertextformat bearbeiten
Zweite Ebene
Dritte Ebene
Vierte Ebene
Fünfte Ebene</a:t>
            </a:r>
          </a:p>
        </p:txBody>
      </p:sp>
      <p:sp>
        <p:nvSpPr>
          <p:cNvPr id="7" name="Datumsplatzhalter 6">
            <a:extLst>
              <a:ext uri="{FF2B5EF4-FFF2-40B4-BE49-F238E27FC236}">
                <a16:creationId xmlns="" xmlns:a16="http://schemas.microsoft.com/office/drawing/2014/main" id="{C520A3C7-D190-7B40-B723-E925C12C1CD5}"/>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8" name="Fußzeilenplatzhalter 7">
            <a:extLst>
              <a:ext uri="{FF2B5EF4-FFF2-40B4-BE49-F238E27FC236}">
                <a16:creationId xmlns="" xmlns:a16="http://schemas.microsoft.com/office/drawing/2014/main" id="{987410D6-3774-FC4A-A8BA-C436EB9307B9}"/>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9" name="Foliennummernplatzhalter 8">
            <a:extLst>
              <a:ext uri="{FF2B5EF4-FFF2-40B4-BE49-F238E27FC236}">
                <a16:creationId xmlns="" xmlns:a16="http://schemas.microsoft.com/office/drawing/2014/main" id="{4D015418-9AEB-2448-B3C9-C4E5B54DB568}"/>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11194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4F93EC7-A858-3747-8426-0BC1C024DE97}"/>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 xmlns:a16="http://schemas.microsoft.com/office/drawing/2014/main" id="{393BDC6F-C56E-C14A-BA75-1BA36D95E00F}"/>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4" name="Fußzeilenplatzhalter 3">
            <a:extLst>
              <a:ext uri="{FF2B5EF4-FFF2-40B4-BE49-F238E27FC236}">
                <a16:creationId xmlns="" xmlns:a16="http://schemas.microsoft.com/office/drawing/2014/main" id="{601A2A90-1C82-2843-8C26-84AF90F11BC9}"/>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5" name="Foliennummernplatzhalter 4">
            <a:extLst>
              <a:ext uri="{FF2B5EF4-FFF2-40B4-BE49-F238E27FC236}">
                <a16:creationId xmlns="" xmlns:a16="http://schemas.microsoft.com/office/drawing/2014/main" id="{894C5AB3-C0FD-0A46-AFEF-8E619C4EFB7D}"/>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23487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669AC10E-0B35-E048-9C84-AC6ED4058745}"/>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3" name="Fußzeilenplatzhalter 2">
            <a:extLst>
              <a:ext uri="{FF2B5EF4-FFF2-40B4-BE49-F238E27FC236}">
                <a16:creationId xmlns="" xmlns:a16="http://schemas.microsoft.com/office/drawing/2014/main" id="{F79812D8-C3AE-F249-95C9-1A2E6EE70624}"/>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4" name="Foliennummernplatzhalter 3">
            <a:extLst>
              <a:ext uri="{FF2B5EF4-FFF2-40B4-BE49-F238E27FC236}">
                <a16:creationId xmlns="" xmlns:a16="http://schemas.microsoft.com/office/drawing/2014/main" id="{3E5E7384-C927-F945-8A20-E14430DF12B2}"/>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217870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F7ECD15-3058-1C45-9910-BF2AF45E1B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9AD9DAAE-8BF8-F04D-B3A4-B64464CEF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a:t>Mastertextformat bearbeiten
Zweite Ebene
Dritte Ebene
Vierte Ebene
Fünfte Ebene</a:t>
            </a:r>
          </a:p>
        </p:txBody>
      </p:sp>
      <p:sp>
        <p:nvSpPr>
          <p:cNvPr id="4" name="Textplatzhalter 3">
            <a:extLst>
              <a:ext uri="{FF2B5EF4-FFF2-40B4-BE49-F238E27FC236}">
                <a16:creationId xmlns="" xmlns:a16="http://schemas.microsoft.com/office/drawing/2014/main" id="{45D24EF6-9B72-314A-A009-453982F2C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a:t>Mastertextformat bearbeiten
Zweite Ebene
Dritte Ebene
Vierte Ebene
Fünfte Ebene</a:t>
            </a:r>
          </a:p>
        </p:txBody>
      </p:sp>
      <p:sp>
        <p:nvSpPr>
          <p:cNvPr id="5" name="Datumsplatzhalter 4">
            <a:extLst>
              <a:ext uri="{FF2B5EF4-FFF2-40B4-BE49-F238E27FC236}">
                <a16:creationId xmlns="" xmlns:a16="http://schemas.microsoft.com/office/drawing/2014/main" id="{99157BBD-F056-854F-99E8-BF0D7A96897E}"/>
              </a:ext>
            </a:extLst>
          </p:cNvPr>
          <p:cNvSpPr>
            <a:spLocks noGrp="1"/>
          </p:cNvSpPr>
          <p:nvPr>
            <p:ph type="dt" sz="half" idx="10"/>
          </p:nvPr>
        </p:nvSpPr>
        <p:spPr/>
        <p:txBody>
          <a:bodyPr/>
          <a:lstStyle/>
          <a:p>
            <a:fld id="{91D01023-5416-2547-B66E-AC31A49532AE}" type="datetimeFigureOut">
              <a:rPr lang="de-DE" smtClean="0"/>
              <a:t>11.08.2023</a:t>
            </a:fld>
            <a:endParaRPr lang="de-DE"/>
          </a:p>
        </p:txBody>
      </p:sp>
      <p:sp>
        <p:nvSpPr>
          <p:cNvPr id="6" name="Fußzeilenplatzhalter 5">
            <a:extLst>
              <a:ext uri="{FF2B5EF4-FFF2-40B4-BE49-F238E27FC236}">
                <a16:creationId xmlns="" xmlns:a16="http://schemas.microsoft.com/office/drawing/2014/main" id="{1566E84A-5408-0345-A14C-48137154B499}"/>
              </a:ext>
            </a:extLst>
          </p:cNvPr>
          <p:cNvSpPr>
            <a:spLocks noGrp="1"/>
          </p:cNvSpPr>
          <p:nvPr>
            <p:ph type="ftr" sz="quarter" idx="11"/>
          </p:nvPr>
        </p:nvSpPr>
        <p:spPr>
          <a:xfrm>
            <a:off x="4038600" y="6460014"/>
            <a:ext cx="4114800" cy="365125"/>
          </a:xfrm>
          <a:prstGeom prst="rect">
            <a:avLst/>
          </a:prstGeom>
        </p:spPr>
        <p:txBody>
          <a:bodyPr/>
          <a:lstStyle/>
          <a:p>
            <a:endParaRPr lang="de-DE"/>
          </a:p>
        </p:txBody>
      </p:sp>
      <p:sp>
        <p:nvSpPr>
          <p:cNvPr id="7" name="Foliennummernplatzhalter 6">
            <a:extLst>
              <a:ext uri="{FF2B5EF4-FFF2-40B4-BE49-F238E27FC236}">
                <a16:creationId xmlns="" xmlns:a16="http://schemas.microsoft.com/office/drawing/2014/main" id="{5155F849-E136-8B4C-9817-345746C57F53}"/>
              </a:ext>
            </a:extLst>
          </p:cNvPr>
          <p:cNvSpPr>
            <a:spLocks noGrp="1"/>
          </p:cNvSpPr>
          <p:nvPr>
            <p:ph type="sldNum" sz="quarter" idx="12"/>
          </p:nvPr>
        </p:nvSpPr>
        <p:spPr>
          <a:xfrm>
            <a:off x="8610600" y="6460014"/>
            <a:ext cx="2743200" cy="365125"/>
          </a:xfrm>
          <a:prstGeom prst="rect">
            <a:avLst/>
          </a:prstGeom>
        </p:spPr>
        <p:txBody>
          <a:bodyPr/>
          <a:lstStyle/>
          <a:p>
            <a:fld id="{3F72D88C-4B4D-BB47-8C85-6F049DD61B6E}" type="slidenum">
              <a:rPr lang="de-DE" smtClean="0"/>
              <a:t>‹#›</a:t>
            </a:fld>
            <a:endParaRPr lang="de-DE"/>
          </a:p>
        </p:txBody>
      </p:sp>
    </p:spTree>
    <p:extLst>
      <p:ext uri="{BB962C8B-B14F-4D97-AF65-F5344CB8AC3E}">
        <p14:creationId xmlns:p14="http://schemas.microsoft.com/office/powerpoint/2010/main" val="3021370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80881-489A-A941-9074-4BF26CA68A2B}" type="datetimeFigureOut">
              <a:rPr lang="de-DE" smtClean="0"/>
              <a:t>11.08.2023</a:t>
            </a:fld>
            <a:endParaRPr lang="de-DE"/>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2F8DE-A4A5-C045-B1BE-177CCBDEA0EA}" type="slidenum">
              <a:rPr lang="de-DE" smtClean="0"/>
              <a:t>‹#›</a:t>
            </a:fld>
            <a:endParaRPr lang="de-DE"/>
          </a:p>
        </p:txBody>
      </p:sp>
      <p:pic>
        <p:nvPicPr>
          <p:cNvPr id="7" name="Grafik 4">
            <a:extLst>
              <a:ext uri="{FF2B5EF4-FFF2-40B4-BE49-F238E27FC236}">
                <a16:creationId xmlns="" xmlns:a16="http://schemas.microsoft.com/office/drawing/2014/main" id="{9ABBBF46-C5DE-1240-98F4-1BBF962214D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192937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14">
            <a:extLst>
              <a:ext uri="{FF2B5EF4-FFF2-40B4-BE49-F238E27FC236}">
                <a16:creationId xmlns="" xmlns:a16="http://schemas.microsoft.com/office/drawing/2014/main" id="{B76FF907-4E80-984B-8EE9-BD1721D49E23}"/>
              </a:ext>
            </a:extLst>
          </p:cNvPr>
          <p:cNvPicPr>
            <a:picLocks noChangeAspect="1"/>
          </p:cNvPicPr>
          <p:nvPr userDrawn="1"/>
        </p:nvPicPr>
        <p:blipFill>
          <a:blip r:embed="rId11"/>
          <a:stretch>
            <a:fillRect/>
          </a:stretch>
        </p:blipFill>
        <p:spPr>
          <a:xfrm>
            <a:off x="0" y="2417"/>
            <a:ext cx="12192000" cy="6858000"/>
          </a:xfrm>
          <a:prstGeom prst="rect">
            <a:avLst/>
          </a:prstGeom>
        </p:spPr>
      </p:pic>
      <p:sp>
        <p:nvSpPr>
          <p:cNvPr id="3" name="Textplatzhalter 2">
            <a:extLst>
              <a:ext uri="{FF2B5EF4-FFF2-40B4-BE49-F238E27FC236}">
                <a16:creationId xmlns="" xmlns:a16="http://schemas.microsoft.com/office/drawing/2014/main" id="{62734783-F856-084C-9D00-C069B26BBE16}"/>
              </a:ext>
            </a:extLst>
          </p:cNvPr>
          <p:cNvSpPr>
            <a:spLocks noGrp="1"/>
          </p:cNvSpPr>
          <p:nvPr>
            <p:ph type="body" idx="1"/>
          </p:nvPr>
        </p:nvSpPr>
        <p:spPr>
          <a:xfrm>
            <a:off x="631371" y="2993289"/>
            <a:ext cx="10722429" cy="3183674"/>
          </a:xfrm>
          <a:prstGeom prst="rect">
            <a:avLst/>
          </a:prstGeom>
        </p:spPr>
        <p:txBody>
          <a:bodyPr vert="horz" lIns="91440" tIns="45720" rIns="91440" bIns="45720" rtlCol="0">
            <a:normAutofit/>
          </a:bodyPr>
          <a:lstStyle/>
          <a:p>
            <a:r>
              <a:rPr lang="de-DE" dirty="0"/>
              <a:t>Mastertextformat bearbeiten
Zweite Ebene
Dritte Ebene
Vierte Ebene
Fünfte Ebene</a:t>
            </a:r>
          </a:p>
        </p:txBody>
      </p:sp>
      <p:sp>
        <p:nvSpPr>
          <p:cNvPr id="4" name="Datumsplatzhalter 3">
            <a:extLst>
              <a:ext uri="{FF2B5EF4-FFF2-40B4-BE49-F238E27FC236}">
                <a16:creationId xmlns="" xmlns:a16="http://schemas.microsoft.com/office/drawing/2014/main" id="{3954540D-019D-0544-A58A-603BF89CF514}"/>
              </a:ext>
            </a:extLst>
          </p:cNvPr>
          <p:cNvSpPr>
            <a:spLocks noGrp="1"/>
          </p:cNvSpPr>
          <p:nvPr>
            <p:ph type="dt" sz="half" idx="2"/>
          </p:nvPr>
        </p:nvSpPr>
        <p:spPr>
          <a:xfrm>
            <a:off x="838200" y="646001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01023-5416-2547-B66E-AC31A49532AE}" type="datetimeFigureOut">
              <a:rPr lang="de-DE" smtClean="0"/>
              <a:t>11.08.2023</a:t>
            </a:fld>
            <a:r>
              <a:rPr lang="de-DE" dirty="0" smtClean="0"/>
              <a:t>	</a:t>
            </a:r>
            <a:fld id="{DDD43863-A610-A247-B6BE-3F69A1191E2A}" type="slidenum">
              <a:rPr lang="de-DE" smtClean="0"/>
              <a:t>‹#›</a:t>
            </a:fld>
            <a:endParaRPr lang="de-DE" dirty="0"/>
          </a:p>
        </p:txBody>
      </p:sp>
    </p:spTree>
    <p:extLst>
      <p:ext uri="{BB962C8B-B14F-4D97-AF65-F5344CB8AC3E}">
        <p14:creationId xmlns:p14="http://schemas.microsoft.com/office/powerpoint/2010/main" val="362598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err="1" smtClean="0">
                <a:solidFill>
                  <a:srgbClr val="FFFFFF"/>
                </a:solidFill>
              </a:rPr>
              <a:t>Presentation</a:t>
            </a:r>
            <a:r>
              <a:rPr lang="de-DE">
                <a:solidFill>
                  <a:srgbClr val="FFFFFF"/>
                </a:solidFill>
              </a:rPr>
              <a:t> </a:t>
            </a:r>
            <a:r>
              <a:rPr lang="de-DE" smtClean="0">
                <a:solidFill>
                  <a:srgbClr val="FFFFFF"/>
                </a:solidFill>
              </a:rPr>
              <a:t>at XY, </a:t>
            </a:r>
            <a:r>
              <a:rPr lang="de-DE" dirty="0" smtClean="0">
                <a:solidFill>
                  <a:srgbClr val="FFFFFF"/>
                </a:solidFill>
              </a:rPr>
              <a:t>Date</a:t>
            </a:r>
            <a:endParaRPr lang="de-DE" dirty="0">
              <a:solidFill>
                <a:srgbClr val="FFFFFF"/>
              </a:solidFill>
            </a:endParaRPr>
          </a:p>
        </p:txBody>
      </p:sp>
      <p:sp>
        <p:nvSpPr>
          <p:cNvPr id="3" name="Textfeld 2"/>
          <p:cNvSpPr txBox="1"/>
          <p:nvPr/>
        </p:nvSpPr>
        <p:spPr>
          <a:xfrm>
            <a:off x="7843522" y="3937518"/>
            <a:ext cx="470000" cy="769441"/>
          </a:xfrm>
          <a:prstGeom prst="rect">
            <a:avLst/>
          </a:prstGeom>
          <a:noFill/>
        </p:spPr>
        <p:txBody>
          <a:bodyPr wrap="none" rtlCol="0">
            <a:spAutoFit/>
          </a:bodyPr>
          <a:lstStyle/>
          <a:p>
            <a:r>
              <a:rPr lang="de-DE" sz="4400" b="1" dirty="0" smtClean="0">
                <a:solidFill>
                  <a:srgbClr val="B8860B"/>
                </a:solidFill>
              </a:rPr>
              <a:t>2</a:t>
            </a:r>
            <a:endParaRPr lang="en-GB" sz="2800" b="1" dirty="0">
              <a:solidFill>
                <a:srgbClr val="B8860B"/>
              </a:solidFill>
            </a:endParaRPr>
          </a:p>
        </p:txBody>
      </p:sp>
    </p:spTree>
    <p:extLst>
      <p:ext uri="{BB962C8B-B14F-4D97-AF65-F5344CB8AC3E}">
        <p14:creationId xmlns:p14="http://schemas.microsoft.com/office/powerpoint/2010/main" val="133003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endParaRPr lang="de-DE" dirty="0"/>
          </a:p>
        </p:txBody>
      </p:sp>
      <p:sp>
        <p:nvSpPr>
          <p:cNvPr id="4" name="Inhaltsplatzhalter 3"/>
          <p:cNvSpPr>
            <a:spLocks noGrp="1"/>
          </p:cNvSpPr>
          <p:nvPr>
            <p:ph sz="quarter" idx="13"/>
          </p:nvPr>
        </p:nvSpPr>
        <p:spPr/>
        <p:txBody>
          <a:bodyPr/>
          <a:lstStyle/>
          <a:p>
            <a:endParaRPr lang="de-DE" dirty="0"/>
          </a:p>
        </p:txBody>
      </p:sp>
      <p:sp>
        <p:nvSpPr>
          <p:cNvPr id="5" name="Inhaltsplatzhalter 4"/>
          <p:cNvSpPr>
            <a:spLocks noGrp="1"/>
          </p:cNvSpPr>
          <p:nvPr>
            <p:ph sz="quarter" idx="14"/>
          </p:nvPr>
        </p:nvSpPr>
        <p:spPr>
          <a:xfrm>
            <a:off x="668868" y="1574375"/>
            <a:ext cx="10721975" cy="969226"/>
          </a:xfrm>
        </p:spPr>
        <p:txBody>
          <a:bodyPr/>
          <a:lstStyle/>
          <a:p>
            <a:endParaRPr lang="de-DE" dirty="0"/>
          </a:p>
        </p:txBody>
      </p:sp>
      <p:sp>
        <p:nvSpPr>
          <p:cNvPr id="6" name="Textfeld 5"/>
          <p:cNvSpPr txBox="1"/>
          <p:nvPr/>
        </p:nvSpPr>
        <p:spPr>
          <a:xfrm>
            <a:off x="11594428" y="733425"/>
            <a:ext cx="301686" cy="369332"/>
          </a:xfrm>
          <a:prstGeom prst="rect">
            <a:avLst/>
          </a:prstGeom>
          <a:noFill/>
        </p:spPr>
        <p:txBody>
          <a:bodyPr wrap="none" rtlCol="0">
            <a:spAutoFit/>
          </a:bodyPr>
          <a:lstStyle/>
          <a:p>
            <a:r>
              <a:rPr lang="de-DE" b="1" dirty="0" smtClean="0">
                <a:solidFill>
                  <a:srgbClr val="B8860B"/>
                </a:solidFill>
              </a:rPr>
              <a:t>2</a:t>
            </a:r>
            <a:endParaRPr lang="en-GB" sz="1100" b="1" dirty="0">
              <a:solidFill>
                <a:srgbClr val="B8860B"/>
              </a:solidFill>
            </a:endParaRPr>
          </a:p>
        </p:txBody>
      </p:sp>
    </p:spTree>
    <p:extLst>
      <p:ext uri="{BB962C8B-B14F-4D97-AF65-F5344CB8AC3E}">
        <p14:creationId xmlns:p14="http://schemas.microsoft.com/office/powerpoint/2010/main" val="293527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Inhaltsplatzhalter 3"/>
          <p:cNvSpPr>
            <a:spLocks noGrp="1"/>
          </p:cNvSpPr>
          <p:nvPr>
            <p:ph sz="quarter" idx="13"/>
          </p:nvPr>
        </p:nvSpPr>
        <p:spPr/>
        <p:txBody>
          <a:bodyPr/>
          <a:lstStyle/>
          <a:p>
            <a:endParaRPr lang="de-DE"/>
          </a:p>
        </p:txBody>
      </p:sp>
      <p:sp>
        <p:nvSpPr>
          <p:cNvPr id="5" name="Inhaltsplatzhalter 4"/>
          <p:cNvSpPr>
            <a:spLocks noGrp="1"/>
          </p:cNvSpPr>
          <p:nvPr>
            <p:ph sz="quarter" idx="14"/>
          </p:nvPr>
        </p:nvSpPr>
        <p:spPr>
          <a:xfrm>
            <a:off x="668868" y="1574375"/>
            <a:ext cx="10721975" cy="969226"/>
          </a:xfrm>
        </p:spPr>
        <p:txBody>
          <a:bodyPr/>
          <a:lstStyle/>
          <a:p>
            <a:endParaRPr lang="de-DE" dirty="0"/>
          </a:p>
        </p:txBody>
      </p:sp>
      <p:sp>
        <p:nvSpPr>
          <p:cNvPr id="6" name="Textfeld 5"/>
          <p:cNvSpPr txBox="1"/>
          <p:nvPr/>
        </p:nvSpPr>
        <p:spPr>
          <a:xfrm>
            <a:off x="11594428" y="733425"/>
            <a:ext cx="301686" cy="369332"/>
          </a:xfrm>
          <a:prstGeom prst="rect">
            <a:avLst/>
          </a:prstGeom>
          <a:noFill/>
        </p:spPr>
        <p:txBody>
          <a:bodyPr wrap="none" rtlCol="0">
            <a:spAutoFit/>
          </a:bodyPr>
          <a:lstStyle/>
          <a:p>
            <a:r>
              <a:rPr lang="de-DE" b="1" dirty="0" smtClean="0">
                <a:solidFill>
                  <a:srgbClr val="B8860B"/>
                </a:solidFill>
              </a:rPr>
              <a:t>2</a:t>
            </a:r>
            <a:endParaRPr lang="en-GB" sz="1100" b="1" dirty="0">
              <a:solidFill>
                <a:srgbClr val="B8860B"/>
              </a:solidFill>
            </a:endParaRPr>
          </a:p>
        </p:txBody>
      </p:sp>
    </p:spTree>
    <p:extLst>
      <p:ext uri="{BB962C8B-B14F-4D97-AF65-F5344CB8AC3E}">
        <p14:creationId xmlns:p14="http://schemas.microsoft.com/office/powerpoint/2010/main" val="45063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Inhaltsplatzhalter 3"/>
          <p:cNvSpPr>
            <a:spLocks noGrp="1"/>
          </p:cNvSpPr>
          <p:nvPr>
            <p:ph sz="quarter" idx="13"/>
          </p:nvPr>
        </p:nvSpPr>
        <p:spPr/>
        <p:txBody>
          <a:bodyPr/>
          <a:lstStyle/>
          <a:p>
            <a:endParaRPr lang="de-DE"/>
          </a:p>
        </p:txBody>
      </p:sp>
      <p:sp>
        <p:nvSpPr>
          <p:cNvPr id="5" name="Inhaltsplatzhalter 4"/>
          <p:cNvSpPr>
            <a:spLocks noGrp="1"/>
          </p:cNvSpPr>
          <p:nvPr>
            <p:ph sz="quarter" idx="14"/>
          </p:nvPr>
        </p:nvSpPr>
        <p:spPr>
          <a:xfrm>
            <a:off x="668868" y="1574375"/>
            <a:ext cx="10721975" cy="969226"/>
          </a:xfrm>
        </p:spPr>
        <p:txBody>
          <a:bodyPr/>
          <a:lstStyle/>
          <a:p>
            <a:endParaRPr lang="de-DE" dirty="0"/>
          </a:p>
        </p:txBody>
      </p:sp>
      <p:sp>
        <p:nvSpPr>
          <p:cNvPr id="6" name="Textfeld 5"/>
          <p:cNvSpPr txBox="1"/>
          <p:nvPr/>
        </p:nvSpPr>
        <p:spPr>
          <a:xfrm>
            <a:off x="11594428" y="733425"/>
            <a:ext cx="301686" cy="369332"/>
          </a:xfrm>
          <a:prstGeom prst="rect">
            <a:avLst/>
          </a:prstGeom>
          <a:noFill/>
        </p:spPr>
        <p:txBody>
          <a:bodyPr wrap="none" rtlCol="0">
            <a:spAutoFit/>
          </a:bodyPr>
          <a:lstStyle/>
          <a:p>
            <a:r>
              <a:rPr lang="de-DE" b="1" dirty="0" smtClean="0">
                <a:solidFill>
                  <a:srgbClr val="B8860B"/>
                </a:solidFill>
              </a:rPr>
              <a:t>2</a:t>
            </a:r>
            <a:endParaRPr lang="en-GB" sz="1100" b="1" dirty="0">
              <a:solidFill>
                <a:srgbClr val="B8860B"/>
              </a:solidFill>
            </a:endParaRPr>
          </a:p>
        </p:txBody>
      </p:sp>
    </p:spTree>
    <p:extLst>
      <p:ext uri="{BB962C8B-B14F-4D97-AF65-F5344CB8AC3E}">
        <p14:creationId xmlns:p14="http://schemas.microsoft.com/office/powerpoint/2010/main" val="296023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0516511" cy="1322947"/>
          </a:xfrm>
          <a:prstGeom prst="rect">
            <a:avLst/>
          </a:prstGeom>
        </p:spPr>
      </p:pic>
      <p:sp>
        <p:nvSpPr>
          <p:cNvPr id="7" name="Title 6"/>
          <p:cNvSpPr>
            <a:spLocks noGrp="1"/>
          </p:cNvSpPr>
          <p:nvPr>
            <p:ph type="title"/>
          </p:nvPr>
        </p:nvSpPr>
        <p:spPr>
          <a:xfrm>
            <a:off x="328061" y="143744"/>
            <a:ext cx="10086474" cy="959013"/>
          </a:xfrm>
        </p:spPr>
        <p:txBody>
          <a:bodyPr/>
          <a:lstStyle/>
          <a:p>
            <a:endParaRPr lang="bg-BG" dirty="0"/>
          </a:p>
        </p:txBody>
      </p:sp>
      <p:sp>
        <p:nvSpPr>
          <p:cNvPr id="8" name="Content Placeholder 7"/>
          <p:cNvSpPr>
            <a:spLocks noGrp="1"/>
          </p:cNvSpPr>
          <p:nvPr>
            <p:ph sz="half" idx="1"/>
          </p:nvPr>
        </p:nvSpPr>
        <p:spPr/>
        <p:txBody>
          <a:bodyPr/>
          <a:lstStyle/>
          <a:p>
            <a:endParaRPr lang="bg-BG" dirty="0"/>
          </a:p>
        </p:txBody>
      </p:sp>
      <p:sp>
        <p:nvSpPr>
          <p:cNvPr id="9" name="Content Placeholder 8"/>
          <p:cNvSpPr>
            <a:spLocks noGrp="1"/>
          </p:cNvSpPr>
          <p:nvPr>
            <p:ph sz="half" idx="2"/>
          </p:nvPr>
        </p:nvSpPr>
        <p:spPr/>
        <p:txBody>
          <a:bodyPr/>
          <a:lstStyle/>
          <a:p>
            <a:endParaRPr lang="bg-BG" dirty="0"/>
          </a:p>
        </p:txBody>
      </p:sp>
      <p:sp>
        <p:nvSpPr>
          <p:cNvPr id="6" name="Textfeld 5"/>
          <p:cNvSpPr txBox="1"/>
          <p:nvPr/>
        </p:nvSpPr>
        <p:spPr>
          <a:xfrm>
            <a:off x="11594428" y="733425"/>
            <a:ext cx="301686" cy="369332"/>
          </a:xfrm>
          <a:prstGeom prst="rect">
            <a:avLst/>
          </a:prstGeom>
          <a:noFill/>
        </p:spPr>
        <p:txBody>
          <a:bodyPr wrap="none" rtlCol="0">
            <a:spAutoFit/>
          </a:bodyPr>
          <a:lstStyle/>
          <a:p>
            <a:r>
              <a:rPr lang="de-DE" b="1" dirty="0" smtClean="0">
                <a:solidFill>
                  <a:srgbClr val="B8860B"/>
                </a:solidFill>
              </a:rPr>
              <a:t>2</a:t>
            </a:r>
            <a:endParaRPr lang="en-GB" sz="1100" b="1" dirty="0">
              <a:solidFill>
                <a:srgbClr val="B8860B"/>
              </a:solidFill>
            </a:endParaRPr>
          </a:p>
        </p:txBody>
      </p:sp>
    </p:spTree>
    <p:extLst>
      <p:ext uri="{BB962C8B-B14F-4D97-AF65-F5344CB8AC3E}">
        <p14:creationId xmlns:p14="http://schemas.microsoft.com/office/powerpoint/2010/main" val="112806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solidFill>
                  <a:schemeClr val="tx1"/>
                </a:solidFill>
              </a:rPr>
              <a:t>Thanks</a:t>
            </a:r>
            <a:endParaRPr lang="de-DE" dirty="0">
              <a:solidFill>
                <a:schemeClr val="tx1"/>
              </a:solidFill>
            </a:endParaRPr>
          </a:p>
        </p:txBody>
      </p:sp>
      <p:pic>
        <p:nvPicPr>
          <p:cNvPr id="10" name="Bild 9" descr="co-funded-h2020-horiz_en.eps"/>
          <p:cNvPicPr>
            <a:picLocks noChangeAspect="1"/>
          </p:cNvPicPr>
          <p:nvPr/>
        </p:nvPicPr>
        <p:blipFill rotWithShape="1">
          <a:blip r:embed="rId2">
            <a:extLst>
              <a:ext uri="{28A0092B-C50C-407E-A947-70E740481C1C}">
                <a14:useLocalDpi xmlns:a14="http://schemas.microsoft.com/office/drawing/2010/main" val="0"/>
              </a:ext>
            </a:extLst>
          </a:blip>
          <a:srcRect t="-1" r="71577" b="-406"/>
          <a:stretch/>
        </p:blipFill>
        <p:spPr>
          <a:xfrm>
            <a:off x="831850" y="5719665"/>
            <a:ext cx="798137" cy="586362"/>
          </a:xfrm>
          <a:prstGeom prst="rect">
            <a:avLst/>
          </a:prstGeom>
        </p:spPr>
      </p:pic>
      <p:sp>
        <p:nvSpPr>
          <p:cNvPr id="6" name="Textfeld 5"/>
          <p:cNvSpPr txBox="1"/>
          <p:nvPr/>
        </p:nvSpPr>
        <p:spPr>
          <a:xfrm>
            <a:off x="11594428" y="733425"/>
            <a:ext cx="301686" cy="369332"/>
          </a:xfrm>
          <a:prstGeom prst="rect">
            <a:avLst/>
          </a:prstGeom>
          <a:noFill/>
        </p:spPr>
        <p:txBody>
          <a:bodyPr wrap="none" rtlCol="0">
            <a:spAutoFit/>
          </a:bodyPr>
          <a:lstStyle/>
          <a:p>
            <a:r>
              <a:rPr lang="de-DE" b="1" dirty="0" smtClean="0">
                <a:solidFill>
                  <a:srgbClr val="B8860B"/>
                </a:solidFill>
              </a:rPr>
              <a:t>2</a:t>
            </a:r>
            <a:endParaRPr lang="en-GB" sz="1100" b="1" dirty="0">
              <a:solidFill>
                <a:srgbClr val="B8860B"/>
              </a:solidFill>
            </a:endParaRPr>
          </a:p>
        </p:txBody>
      </p:sp>
      <p:sp>
        <p:nvSpPr>
          <p:cNvPr id="4" name="Rechteck 3"/>
          <p:cNvSpPr/>
          <p:nvPr/>
        </p:nvSpPr>
        <p:spPr>
          <a:xfrm>
            <a:off x="1629987" y="5719665"/>
            <a:ext cx="6096000" cy="584775"/>
          </a:xfrm>
          <a:prstGeom prst="rect">
            <a:avLst/>
          </a:prstGeom>
        </p:spPr>
        <p:txBody>
          <a:bodyPr wrap="square">
            <a:spAutoFit/>
          </a:bodyPr>
          <a:lstStyle/>
          <a:p>
            <a:r>
              <a:rPr lang="en-GB" sz="800" dirty="0"/>
              <a:t>This project has received funding from the European High-Performance Computing Joint Undertaking (JU) under grant agreement No 101101903. The JU receives support from the Digital Europe Programme and Germany, Bulgaria, Austria, Croatia, Cyprus, Czech Republic, Denmark, Estonia, Finland, Greece, Hungary, Ireland, Italy, Lithuania, Latvia, Poland, Portugal, Romania, Slovenia, Spain, Sweden, France, Netherlands, Belgium, Luxembourg, Slovakia, Norway, </a:t>
            </a:r>
            <a:r>
              <a:rPr lang="en-GB" sz="800" dirty="0" err="1"/>
              <a:t>Türkiye</a:t>
            </a:r>
            <a:r>
              <a:rPr lang="en-GB" sz="800" dirty="0"/>
              <a:t>, Republic of North Macedonia, Iceland, Montenegro, Serbia</a:t>
            </a:r>
          </a:p>
        </p:txBody>
      </p:sp>
    </p:spTree>
    <p:extLst>
      <p:ext uri="{BB962C8B-B14F-4D97-AF65-F5344CB8AC3E}">
        <p14:creationId xmlns:p14="http://schemas.microsoft.com/office/powerpoint/2010/main" val="3170096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{CC8D96DF-BFDC-D141-B11D-8656AFB2D7A8}tf10001122</Template>
  <TotalTime>32</TotalTime>
  <Words>110</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Cantarell Regular</vt:lpstr>
      <vt:lpstr>Benutzerdefiniertes Design</vt:lpstr>
      <vt:lpstr>Office</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Microsoft account</cp:lastModifiedBy>
  <cp:revision>49</cp:revision>
  <dcterms:created xsi:type="dcterms:W3CDTF">2020-06-25T08:10:04Z</dcterms:created>
  <dcterms:modified xsi:type="dcterms:W3CDTF">2023-08-11T12:19:23Z</dcterms:modified>
</cp:coreProperties>
</file>