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62" r:id="rId4"/>
    <p:sldId id="263" r:id="rId5"/>
    <p:sldId id="258" r:id="rId6"/>
    <p:sldId id="261" r:id="rId7"/>
    <p:sldId id="259" r:id="rId8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4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24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7D6FA-3B0B-4D4F-A3CC-497ADD302C41}" type="datetimeFigureOut">
              <a:rPr lang="bg-BG" smtClean="0"/>
              <a:t>9.11.2023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22796-774F-4DE3-A195-775DB184A3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82902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0DA98-26C6-48D0-8DB6-0759A1722A4F}" type="datetimeFigureOut">
              <a:rPr lang="bg-BG" smtClean="0"/>
              <a:t>9.11.2023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EA46E-846E-4EB9-B98D-41B09FD814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93902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EA46E-846E-4EB9-B98D-41B09FD814E7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67238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2B87-EE9F-4D94-8BA4-5F10AE330FF5}" type="datetime1">
              <a:rPr lang="bg-BG" smtClean="0"/>
              <a:t>9.11.2023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F4E0-B6D9-4BEA-9DE3-A9D3692DC13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57348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7770812" cy="952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05450" y="2209800"/>
            <a:ext cx="5849938" cy="3651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7F1D-6218-4458-8AF8-FE7F619F2C94}" type="datetime1">
              <a:rPr lang="bg-BG" smtClean="0"/>
              <a:t>9.11.2023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F4E0-B6D9-4BEA-9DE3-A9D3692DC13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6270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90B9-F7F2-4FDE-9E9A-41CE95846E87}" type="datetime1">
              <a:rPr lang="bg-BG" smtClean="0"/>
              <a:t>9.11.2023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F4E0-B6D9-4BEA-9DE3-A9D3692DC13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70134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2E97-2ED0-41B4-BEC9-0E16E70ECD6A}" type="datetime1">
              <a:rPr lang="bg-BG" smtClean="0"/>
              <a:t>9.11.2023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F4E0-B6D9-4BEA-9DE3-A9D3692DC13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1026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882" y="430305"/>
            <a:ext cx="10908254" cy="742279"/>
          </a:xfrm>
        </p:spPr>
        <p:txBody>
          <a:bodyPr anchor="b">
            <a:normAutofit/>
          </a:bodyPr>
          <a:lstStyle>
            <a:lvl1pPr algn="ctr">
              <a:defRPr sz="4400" baseline="0">
                <a:latin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84150" y="5690794"/>
            <a:ext cx="9144000" cy="481405"/>
          </a:xfrm>
        </p:spPr>
        <p:txBody>
          <a:bodyPr>
            <a:noAutofit/>
          </a:bodyPr>
          <a:lstStyle>
            <a:lvl1pPr marL="0" indent="0" algn="ctr">
              <a:buNone/>
              <a:defRPr sz="3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Subtitle 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A342-D429-4B23-A12C-6EEC797341EB}" type="datetime1">
              <a:rPr lang="bg-BG" smtClean="0"/>
              <a:t>9.11.2023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F4E0-B6D9-4BEA-9DE3-A9D3692DC13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6330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ECC63-28FE-41B2-AE9A-272F8D80F5B0}" type="datetime1">
              <a:rPr lang="bg-BG" smtClean="0"/>
              <a:t>9.11.2023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F4E0-B6D9-4BEA-9DE3-A9D3692DC13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90358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14EE-3F5A-4BB9-8555-BC25607C10FD}" type="datetime1">
              <a:rPr lang="bg-BG" smtClean="0"/>
              <a:t>9.11.2023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F4E0-B6D9-4BEA-9DE3-A9D3692DC13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40787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4C67-9174-426A-A270-68D155126736}" type="datetime1">
              <a:rPr lang="bg-BG" smtClean="0"/>
              <a:t>9.11.2023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F4E0-B6D9-4BEA-9DE3-A9D3692DC13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63793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1F36-C786-41E4-92A4-8015596E4C93}" type="datetime1">
              <a:rPr lang="bg-BG" smtClean="0"/>
              <a:t>9.11.2023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F4E0-B6D9-4BEA-9DE3-A9D3692DC13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6854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3B9F-DDFF-48B5-B2CD-C07C36FA7FD8}" type="datetime1">
              <a:rPr lang="bg-BG" smtClean="0"/>
              <a:t>9.11.2023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F4E0-B6D9-4BEA-9DE3-A9D3692DC13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6878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FE7C-533E-4DBD-A25B-EFB9BBD46083}" type="datetime1">
              <a:rPr lang="bg-BG" smtClean="0"/>
              <a:t>9.11.2023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F4E0-B6D9-4BEA-9DE3-A9D3692DC13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3723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1DF5-18AB-4E1D-ACC9-BDCEFF49D40B}" type="datetime1">
              <a:rPr lang="bg-BG" smtClean="0"/>
              <a:t>9.11.2023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F4E0-B6D9-4BEA-9DE3-A9D3692DC13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3243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4134" y="153335"/>
            <a:ext cx="10059296" cy="915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134" y="186848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246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D2B87-EE9F-4D94-8BA4-5F10AE330FF5}" type="datetime1">
              <a:rPr lang="bg-BG" smtClean="0"/>
              <a:t>9.11.2023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2461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195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9F4E0-B6D9-4BEA-9DE3-A9D3692DC132}" type="slidenum">
              <a:rPr lang="bg-BG" smtClean="0"/>
              <a:t>‹#›</a:t>
            </a:fld>
            <a:endParaRPr lang="bg-BG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0886738" y="121868"/>
            <a:ext cx="1305261" cy="106142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12192000" cy="1183288"/>
          </a:xfrm>
          <a:prstGeom prst="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1" name="Rectangle 1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3260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37882" y="290455"/>
            <a:ext cx="10144462" cy="742279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B26B-306A-47D4-9786-DB9EC1ADFE19}" type="datetime1">
              <a:rPr lang="bg-BG" smtClean="0"/>
              <a:t>9.11.2023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F4E0-B6D9-4BEA-9DE3-A9D3692DC132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8002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270" y="182246"/>
            <a:ext cx="10515600" cy="775186"/>
          </a:xfrm>
        </p:spPr>
        <p:txBody>
          <a:bodyPr/>
          <a:lstStyle/>
          <a:p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1F36-C786-41E4-92A4-8015596E4C93}" type="datetime1">
              <a:rPr lang="bg-BG" smtClean="0"/>
              <a:t>9.11.2023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F4E0-B6D9-4BEA-9DE3-A9D3692DC132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2782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910" y="354367"/>
            <a:ext cx="10290381" cy="667609"/>
          </a:xfrm>
        </p:spPr>
        <p:txBody>
          <a:bodyPr>
            <a:normAutofit fontScale="90000"/>
          </a:bodyPr>
          <a:lstStyle/>
          <a:p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1F36-C786-41E4-92A4-8015596E4C93}" type="datetime1">
              <a:rPr lang="bg-BG" smtClean="0"/>
              <a:t>9.11.2023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F4E0-B6D9-4BEA-9DE3-A9D3692DC132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5749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1F36-C786-41E4-92A4-8015596E4C93}" type="datetime1">
              <a:rPr lang="bg-BG" smtClean="0"/>
              <a:t>9.11.2023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F4E0-B6D9-4BEA-9DE3-A9D3692DC132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715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355002" y="365125"/>
            <a:ext cx="11000386" cy="1325563"/>
          </a:xfrm>
        </p:spPr>
        <p:txBody>
          <a:bodyPr>
            <a:normAutofit/>
          </a:bodyPr>
          <a:lstStyle/>
          <a:p>
            <a:endParaRPr lang="bg-BG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4"/>
          </p:nvPr>
        </p:nvSpPr>
        <p:spPr>
          <a:xfrm>
            <a:off x="536640" y="1875342"/>
            <a:ext cx="11118720" cy="3684588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29A1-14A4-4875-B146-B554FFA2F18D}" type="datetime1">
              <a:rPr lang="bg-BG" smtClean="0"/>
              <a:t>9.11.2023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090147" y="6419550"/>
            <a:ext cx="4011706" cy="365125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F4E0-B6D9-4BEA-9DE3-A9D3692DC132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9099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913" y="238125"/>
            <a:ext cx="10772887" cy="622487"/>
          </a:xfrm>
        </p:spPr>
        <p:txBody>
          <a:bodyPr>
            <a:normAutofit fontScale="90000"/>
          </a:bodyPr>
          <a:lstStyle/>
          <a:p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1F36-C786-41E4-92A4-8015596E4C93}" type="datetime1">
              <a:rPr lang="bg-BG" smtClean="0"/>
              <a:t>9.11.2023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F4E0-B6D9-4BEA-9DE3-A9D3692DC132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0759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94852" y="334832"/>
            <a:ext cx="11000386" cy="665630"/>
          </a:xfrm>
        </p:spPr>
        <p:txBody>
          <a:bodyPr>
            <a:normAutofit fontScale="90000"/>
          </a:bodyPr>
          <a:lstStyle/>
          <a:p>
            <a:r>
              <a:rPr lang="en-US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r>
              <a:rPr lang="en-US" sz="5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bg-BG" sz="5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4"/>
          </p:nvPr>
        </p:nvSpPr>
        <p:spPr>
          <a:xfrm>
            <a:off x="1075765" y="1875341"/>
            <a:ext cx="10155219" cy="39875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project has received funding from the European High-Performance Computing Joint Undertaking (JU) under grant agreement No 101101903. The JU receives support from the Digital Europe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Germany, Bulgaria, Austria, Croatia, Cyprus, Czech Republic, Denmark, Estonia, Finland, Greece, Hungary, Ireland, Italy, Lithuania, Latvia, Poland, Portugal, Romania, Slovenia, Spain, Sweden, France, Netherlands, Belgium, Luxembourg, Slovakia, Norway,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Republic of North Macedonia, Iceland, Montenegro, Serbia</a:t>
            </a:r>
          </a:p>
          <a:p>
            <a:endParaRPr lang="bg-BG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29A1-14A4-4875-B146-B554FFA2F18D}" type="datetime1">
              <a:rPr lang="bg-BG" smtClean="0"/>
              <a:t>9.11.2023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090147" y="6419550"/>
            <a:ext cx="4011706" cy="365125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F4E0-B6D9-4BEA-9DE3-A9D3692DC132}" type="slidenum">
              <a:rPr lang="bg-BG" smtClean="0"/>
              <a:t>7</a:t>
            </a:fld>
            <a:endParaRPr lang="bg-BG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953" y="2717474"/>
            <a:ext cx="4433047" cy="7552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8395" y="2470211"/>
            <a:ext cx="3468925" cy="124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07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115</Words>
  <Application>Microsoft Office PowerPoint</Application>
  <PresentationFormat>Widescreen</PresentationFormat>
  <Paragraphs>26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15</cp:revision>
  <dcterms:created xsi:type="dcterms:W3CDTF">2023-08-10T10:46:22Z</dcterms:created>
  <dcterms:modified xsi:type="dcterms:W3CDTF">2023-11-09T12:02:10Z</dcterms:modified>
</cp:coreProperties>
</file>